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20D"/>
    <a:srgbClr val="A9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C2A15-1FA7-C44E-9E6E-9C2F6944EF5C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4B8B4-98FA-7240-9656-48568BBC0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7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4B8B4-98FA-7240-9656-48568BBC09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6507-1B6E-F343-A82B-62124E3D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96FCF-68AA-D04A-9989-CA30C1934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FA87-0242-6B40-8761-839BB3C8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3C22-476F-874D-A41E-7679D524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2615D-8A60-BC44-82A1-BFB5876A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4FD-69EC-3B4B-8F38-78F248DE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37B00-73C4-8B49-919F-0CFF76769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2AC0E-CC1F-DD42-A881-675A6107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7C877-2E59-254D-9BBD-E775CB0E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F560-EEF1-1B43-89C3-6172FDF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1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5049E-4B1F-694C-832B-DC9A4EB9F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47559-A54A-4E45-99F1-B205726AA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5E80A-DE4D-8049-B23F-8C330C06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714CD-D903-494E-94D5-9B3CF1A1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EB5D7-0ED9-2F47-9108-6BDD0734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9C60-D9E0-E047-8062-006061E6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7CB24-0BD5-8543-90E1-A26DD7EA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A6E0-E12A-BA4F-9CE4-20D50B11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04C94-C0A4-E042-B742-8064F602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80D04-04DB-304C-A7DE-9370E456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D356-C0F2-364C-83AB-57FC64C1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07DB3-5641-E34E-A5D5-35C54ED8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7B82E-45EC-6343-A1F4-389F1232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A1078-048E-4847-9E27-6111C759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7529-E1A7-0943-BF05-32543699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C882-E894-D84D-8CF3-B18B92E4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C527-C1B0-9441-8950-AD66A086F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FC9D0-8DC1-BF41-8A3D-07E036EAE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CA0C7-29E6-1340-87B8-9C9B4B3D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7C219-045F-FB4A-B79B-A1F55F4A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D6D31-4372-494F-BD09-66E835D7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FC73-224F-DA44-B9C6-62A02804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89A1B-928F-E144-A393-A333E1E0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1AE72-01DF-E648-8B11-DA1702F6B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92F5-EF7A-3345-A48E-A69799217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6983A-6B7A-8547-AEDB-9348C5A8E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BAA2ED-7A76-5F40-AAC5-C5639A61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4206E-AF39-5044-9555-72ECCA91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2FF2A-C557-DD4F-951D-96750DC1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1CDE-8FA5-B549-8DD8-81A5F2778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67BA4-6E62-D443-BCFD-82129FAF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68BEB-AC44-B94B-BC86-6A81B76C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59290-BBAC-BA4A-ACC4-4784A00E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BE96F-2C03-0C4D-A8CB-0D0A1BF6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201A1-19E8-EF4D-8FCF-FD256FF4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E33B5-9FD4-D944-8889-A128713C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FDF7-46EF-E04C-8C1A-B13E10B57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4DA04-95B8-6148-9F85-26A13DEE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8B833-7117-A947-B659-60129A224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04A0A-0696-004A-B32D-29249BEF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F48AD-2308-254E-B386-70C3DDFE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F843C-AA92-2846-9B8E-C9B14EC3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9A71-6255-2946-B130-F8AF7FC8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44B6E-031C-ED41-A7C1-6F1E0855B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FF8CE-722E-AC48-B515-3426E2F90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AF47B-347D-034F-B70D-BAD21568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50EC0-93C0-C54C-B7A5-50035C57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ACD42-9AEB-F549-8D36-2FF6DFDF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C47D2-D04F-FF41-9DB0-2C89C82E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202F2-E232-8B4C-A812-A0A663CE5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BA678-95EC-E94E-9EDB-6DF739793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AECA-E52B-6745-AF79-7F004189ACE5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D43E4-B6D0-7048-9337-596AD0A44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FCF2C-C8D0-9544-AAAD-86F0CB86A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20AA-3944-B749-8698-6B60BAAB8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EE7B779-F191-9A46-968C-4157DBE59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-14484"/>
            <a:ext cx="2417379" cy="103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A02C6-DEB3-5646-ABEA-E7701D30A15A}"/>
              </a:ext>
            </a:extLst>
          </p:cNvPr>
          <p:cNvSpPr txBox="1"/>
          <p:nvPr/>
        </p:nvSpPr>
        <p:spPr>
          <a:xfrm>
            <a:off x="525516" y="956186"/>
            <a:ext cx="11119945" cy="338554"/>
          </a:xfrm>
          <a:prstGeom prst="rect">
            <a:avLst/>
          </a:prstGeom>
          <a:gradFill flip="none" rotWithShape="1">
            <a:gsLst>
              <a:gs pos="0">
                <a:srgbClr val="8B020D">
                  <a:shade val="30000"/>
                  <a:satMod val="115000"/>
                </a:srgbClr>
              </a:gs>
              <a:gs pos="50000">
                <a:srgbClr val="8B020D">
                  <a:shade val="67500"/>
                  <a:satMod val="115000"/>
                </a:srgbClr>
              </a:gs>
              <a:gs pos="100000">
                <a:srgbClr val="8B020D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Statement of purpose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94E246-CF60-FF45-A0F0-2F7BD2A88375}"/>
              </a:ext>
            </a:extLst>
          </p:cNvPr>
          <p:cNvSpPr txBox="1"/>
          <p:nvPr/>
        </p:nvSpPr>
        <p:spPr>
          <a:xfrm>
            <a:off x="525515" y="1959928"/>
            <a:ext cx="11119945" cy="338554"/>
          </a:xfrm>
          <a:prstGeom prst="rect">
            <a:avLst/>
          </a:prstGeom>
          <a:gradFill flip="none" rotWithShape="1">
            <a:gsLst>
              <a:gs pos="0">
                <a:srgbClr val="8B020D">
                  <a:shade val="30000"/>
                  <a:satMod val="115000"/>
                </a:srgbClr>
              </a:gs>
              <a:gs pos="50000">
                <a:srgbClr val="8B020D">
                  <a:shade val="67500"/>
                  <a:satMod val="115000"/>
                </a:srgbClr>
              </a:gs>
              <a:gs pos="100000">
                <a:srgbClr val="8B020D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Vision and mission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D6853-D7DE-F649-85E5-A2AD949ECA20}"/>
              </a:ext>
            </a:extLst>
          </p:cNvPr>
          <p:cNvSpPr txBox="1"/>
          <p:nvPr/>
        </p:nvSpPr>
        <p:spPr>
          <a:xfrm>
            <a:off x="525515" y="3080008"/>
            <a:ext cx="11119945" cy="338554"/>
          </a:xfrm>
          <a:prstGeom prst="rect">
            <a:avLst/>
          </a:prstGeom>
          <a:gradFill flip="none" rotWithShape="1">
            <a:gsLst>
              <a:gs pos="0">
                <a:srgbClr val="8B020D">
                  <a:shade val="30000"/>
                  <a:satMod val="115000"/>
                </a:srgbClr>
              </a:gs>
              <a:gs pos="50000">
                <a:srgbClr val="8B020D">
                  <a:shade val="67500"/>
                  <a:satMod val="115000"/>
                </a:srgbClr>
              </a:gs>
              <a:gs pos="100000">
                <a:srgbClr val="8B020D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Goals and objectives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D6D6A-791D-9840-B326-2B8B3268F8C7}"/>
              </a:ext>
            </a:extLst>
          </p:cNvPr>
          <p:cNvSpPr txBox="1"/>
          <p:nvPr/>
        </p:nvSpPr>
        <p:spPr>
          <a:xfrm>
            <a:off x="525515" y="1370674"/>
            <a:ext cx="1115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To </a:t>
            </a:r>
            <a:r>
              <a:rPr lang="en-US" sz="1400" b="1" dirty="0"/>
              <a:t>unite and support </a:t>
            </a:r>
            <a:r>
              <a:rPr lang="en-US" sz="1400" dirty="0"/>
              <a:t>UP alumni who are current and new residents in Victoria, enable a sense of </a:t>
            </a:r>
            <a:r>
              <a:rPr lang="en-US" sz="1400" b="1" dirty="0"/>
              <a:t>belonging</a:t>
            </a:r>
            <a:r>
              <a:rPr lang="en-US" sz="1400" dirty="0"/>
              <a:t> to the Victorian community and make a valuable </a:t>
            </a:r>
            <a:r>
              <a:rPr lang="en-US" sz="1400" b="1" dirty="0"/>
              <a:t>contribution</a:t>
            </a:r>
            <a:r>
              <a:rPr lang="en-US" sz="1400" dirty="0"/>
              <a:t> to Australia and the Philippines. </a:t>
            </a:r>
            <a:endParaRPr lang="en-AU" sz="1400" dirty="0"/>
          </a:p>
          <a:p>
            <a:pPr algn="ctr"/>
            <a:endParaRPr lang="en-AU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D152A-3AF3-9D47-B81C-4DC0E800D8AD}"/>
              </a:ext>
            </a:extLst>
          </p:cNvPr>
          <p:cNvSpPr txBox="1"/>
          <p:nvPr/>
        </p:nvSpPr>
        <p:spPr>
          <a:xfrm>
            <a:off x="493978" y="2398313"/>
            <a:ext cx="11151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Our vision is to establish the UP alumni association in Victoria as a progressive and exemplary organisation, provide a channel for new and existing members to unite  and uphold Filipino cultural values and thrive in Victoria.</a:t>
            </a:r>
            <a:endParaRPr lang="en-A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D5043E-35CD-404E-91FE-F0DF0876D39E}"/>
              </a:ext>
            </a:extLst>
          </p:cNvPr>
          <p:cNvSpPr txBox="1"/>
          <p:nvPr/>
        </p:nvSpPr>
        <p:spPr>
          <a:xfrm>
            <a:off x="493978" y="3475533"/>
            <a:ext cx="111514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will create a positive, collegiate and cooperative environment that will serve and create a model for Filipino communities.</a:t>
            </a:r>
            <a:r>
              <a:rPr lang="en-AU" sz="1400" dirty="0"/>
              <a:t> </a:t>
            </a:r>
            <a:r>
              <a:rPr lang="en-US" sz="1400" dirty="0"/>
              <a:t>We will do this by:</a:t>
            </a:r>
            <a:endParaRPr lang="en-A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having regular catch-ups with members</a:t>
            </a:r>
            <a:endParaRPr lang="en-A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holding alumni information and networking sessions </a:t>
            </a:r>
            <a:endParaRPr lang="en-A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providing a platform for job opportunities, volunteering and business networking via a website and directory</a:t>
            </a:r>
            <a:endParaRPr lang="en-A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welcoming newcomers by linking them with alumni living in Victoria </a:t>
            </a:r>
            <a:endParaRPr lang="en-AU" sz="1400" dirty="0"/>
          </a:p>
          <a:p>
            <a:pPr algn="ctr"/>
            <a:endParaRPr lang="en-A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6E1F66-BEF3-B442-87B6-FD34266386A4}"/>
              </a:ext>
            </a:extLst>
          </p:cNvPr>
          <p:cNvSpPr txBox="1"/>
          <p:nvPr/>
        </p:nvSpPr>
        <p:spPr>
          <a:xfrm>
            <a:off x="525514" y="4761019"/>
            <a:ext cx="11119945" cy="338554"/>
          </a:xfrm>
          <a:prstGeom prst="rect">
            <a:avLst/>
          </a:prstGeom>
          <a:gradFill flip="none" rotWithShape="1">
            <a:gsLst>
              <a:gs pos="0">
                <a:srgbClr val="8B020D">
                  <a:shade val="30000"/>
                  <a:satMod val="115000"/>
                </a:srgbClr>
              </a:gs>
              <a:gs pos="50000">
                <a:srgbClr val="8B020D">
                  <a:shade val="67500"/>
                  <a:satMod val="115000"/>
                </a:srgbClr>
              </a:gs>
              <a:gs pos="100000">
                <a:srgbClr val="8B020D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Our values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D92623-2B1B-2648-B985-CEE0632F4D4F}"/>
              </a:ext>
            </a:extLst>
          </p:cNvPr>
          <p:cNvSpPr txBox="1"/>
          <p:nvPr/>
        </p:nvSpPr>
        <p:spPr>
          <a:xfrm>
            <a:off x="493977" y="5099573"/>
            <a:ext cx="11403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will continue to live by the university’s motto of “Honor and Excellence”. </a:t>
            </a:r>
            <a:r>
              <a:rPr lang="en-AU" sz="1400" dirty="0"/>
              <a:t> </a:t>
            </a:r>
            <a:r>
              <a:rPr lang="en-US" sz="1400" dirty="0"/>
              <a:t>In Victoria, we will serve and build an association underpinned by Filipino values of: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</a:t>
            </a:r>
            <a:r>
              <a:rPr lang="en-US" sz="1400" dirty="0" err="1"/>
              <a:t>Bayanihan</a:t>
            </a:r>
            <a:r>
              <a:rPr lang="en-US" sz="1400" dirty="0"/>
              <a:t>” – sense of community</a:t>
            </a: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</a:t>
            </a:r>
            <a:r>
              <a:rPr lang="en-US" sz="1400" dirty="0" err="1"/>
              <a:t>Yamang</a:t>
            </a:r>
            <a:r>
              <a:rPr lang="en-US" sz="1400" dirty="0"/>
              <a:t> </a:t>
            </a:r>
            <a:r>
              <a:rPr lang="en-US" sz="1400" dirty="0" err="1"/>
              <a:t>loob</a:t>
            </a:r>
            <a:r>
              <a:rPr lang="en-US" sz="1400" dirty="0"/>
              <a:t>”</a:t>
            </a:r>
            <a:r>
              <a:rPr lang="en-AU" sz="1400" dirty="0"/>
              <a:t> – inner self enrichment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</a:t>
            </a:r>
            <a:r>
              <a:rPr lang="en-US" sz="1400" dirty="0" err="1"/>
              <a:t>Tulong</a:t>
            </a:r>
            <a:r>
              <a:rPr lang="en-US" sz="1400" dirty="0"/>
              <a:t> </a:t>
            </a:r>
            <a:r>
              <a:rPr lang="en-US" sz="1400" dirty="0" err="1"/>
              <a:t>Sulong</a:t>
            </a:r>
            <a:r>
              <a:rPr lang="en-US" sz="1400" dirty="0"/>
              <a:t>” – move forward together</a:t>
            </a: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</a:t>
            </a:r>
            <a:r>
              <a:rPr lang="en-US" sz="1400" dirty="0" err="1"/>
              <a:t>Angat-kapwa</a:t>
            </a:r>
            <a:r>
              <a:rPr lang="en-US" sz="1400" dirty="0"/>
              <a:t>” – uplift each other</a:t>
            </a:r>
            <a:endParaRPr lang="en-A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“</a:t>
            </a:r>
            <a:r>
              <a:rPr lang="en-US" sz="1400" dirty="0" err="1"/>
              <a:t>Walang</a:t>
            </a:r>
            <a:r>
              <a:rPr lang="en-US" sz="1400" dirty="0"/>
              <a:t> </a:t>
            </a:r>
            <a:r>
              <a:rPr lang="en-US" sz="1400" dirty="0" err="1"/>
              <a:t>iwanan</a:t>
            </a:r>
            <a:r>
              <a:rPr lang="en-US" sz="1400" dirty="0"/>
              <a:t>” – leave no one behind</a:t>
            </a:r>
            <a:endParaRPr lang="en-AU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820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219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Janeca Carranza</dc:creator>
  <cp:lastModifiedBy>Janeca Carranza</cp:lastModifiedBy>
  <cp:revision>12</cp:revision>
  <cp:lastPrinted>2020-03-08T08:48:24Z</cp:lastPrinted>
  <dcterms:created xsi:type="dcterms:W3CDTF">2020-03-08T06:49:12Z</dcterms:created>
  <dcterms:modified xsi:type="dcterms:W3CDTF">2020-03-08T08:53:20Z</dcterms:modified>
</cp:coreProperties>
</file>